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69"/>
  </p:normalViewPr>
  <p:slideViewPr>
    <p:cSldViewPr snapToGrid="0">
      <p:cViewPr>
        <p:scale>
          <a:sx n="131" d="100"/>
          <a:sy n="131" d="100"/>
        </p:scale>
        <p:origin x="5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29B80-8292-FC96-D434-55B0B355D7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3426E8-A47C-1A1A-C4A2-15AD4C494A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A30B5-1377-D2FF-9A07-F34C7A18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145118-1E2D-AF2A-37B4-3FC9A15D3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B8BBEB-BDA8-6A03-4DC0-CEB1F85218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385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6A32A-93B5-C642-0844-74338AA94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02B32D-D001-D55E-4595-8F3EC930CD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F0D0D-E91B-E894-F79E-08A9AC2CC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52F597-31ED-1CC9-15B7-1BFA3EC844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619C0-6DFB-4E42-62DB-70B33EE7D7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230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7E2867-AF05-3CEA-F3AE-98FF011DF4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F35453-C38F-70D1-F2B5-8E7D98374B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6DBDD-8B29-9D39-7140-A92393690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3AB13-8F0B-A354-8D6D-32DAD837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5CEA4-0E1B-CEFC-2565-2E38D2E8F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73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81242-202C-2E81-53E5-0178029BB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FC021-5566-8A20-258F-4D8726FB2B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4308E9-0D8B-F787-25FD-16109E722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022D7C-493B-080D-2A4C-DD2A7A387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13B14F-E984-7195-CD73-9A8188C67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374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033BB5-F7DD-5751-421F-A57E1CED2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CEE4E0-77DE-0DA5-B5F7-3E948C1757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DDBC3-D9FB-1B4D-C589-2046E8BC2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10DC37-D7E8-2A8F-6ECF-021563117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71C40-9758-8AB8-2CFC-B6F5219F0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6955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87E88D-9B50-C4B7-85F9-8F1D420471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B2E93-0347-7CD1-BB49-1F1C6BEC0B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D3DCE0-2B45-6098-B561-69D04B1934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CDFF3E-1BF9-12C0-078D-A0A22609E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0E2FC-E3B4-187A-C634-6DD9CBF27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CBC649-3745-5A2A-57AD-4B20C108E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542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D0782-CFC2-4D41-E3FE-80E1A5009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480FF1-BC96-3DA6-4AE3-F2D4FE4964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F7DEC5-94B7-EA2B-9A9E-88E440C108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2AAB91-D57C-B88C-EBDD-AB4106B641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B97DF5-7E10-F85F-22B8-50E7AB43EE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81C49F-5960-0B91-65D4-B70E872D5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93A6B2-5C2E-92E9-65B2-CF4718F20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10CC71B-67DD-D9A2-4AA9-96487D329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0638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C8B3E-AE9C-0C6F-155A-D675447CB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3781C6-E165-C7DE-C9F6-DE1BA5AE5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4A22A9-F214-275A-2537-9328AAFED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47B12E-9F0B-2296-05A2-65834E7B0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5282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485786-C779-2337-5233-0262914859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02B071-1E53-4D86-A8D5-436E984E3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D85CA-E65C-A640-5132-D4FC69627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8630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783E7-AC97-3369-21A1-08B5064B5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B7AD3-47EC-1B23-86AE-E36167531E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46A20-8787-56ED-FE1A-18DC1EADDC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2CF197-1ADB-FC78-49A4-868D62810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22F452-AC92-3A7E-84B3-E5048EE80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BD434F-A677-C7E4-6E6E-57431542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42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4C9A2-2B61-1F31-BD78-CBE814B45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6E982A-3F54-8BA8-CB05-0DD77CFE8A2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575AF3-6B41-519E-48D4-94900DF81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4C0ED-0F95-5968-D974-5B0EE5490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6C87B-C93A-3EF4-012A-7029C9B30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4222C-233D-B876-97AE-23094E751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2611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3774FC-9DC0-DC1F-E36A-FE683CBBA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B4918-0E74-83D6-5063-2058A113B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7A0BEF-D556-FB62-AECF-9D53F28903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DC82D1-508F-0546-8EE6-C5CA24FF1609}" type="datetimeFigureOut">
              <a:rPr lang="en-US" smtClean="0"/>
              <a:t>5/18/23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152A30-D65D-533D-3A8D-C2B7BF2848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5A582-817C-CB91-DC59-F3CE7BAD26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1B26D4-3A48-EC4B-A1D7-5B1F90CAF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539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E19AF944-585B-5E4C-1BBF-E5A3A3F68C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765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A1384-8443-43FA-A918-7A44FB304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01DE87-EDBC-DD1E-B14E-2E16A89FBB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Flowchart of the methodology.</a:t>
            </a:r>
          </a:p>
        </p:txBody>
      </p:sp>
    </p:spTree>
    <p:extLst>
      <p:ext uri="{BB962C8B-B14F-4D97-AF65-F5344CB8AC3E}">
        <p14:creationId xmlns:p14="http://schemas.microsoft.com/office/powerpoint/2010/main" val="559999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61123-B8B8-F596-9969-716BF99C8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2</a:t>
            </a:r>
          </a:p>
        </p:txBody>
      </p:sp>
      <p:pic>
        <p:nvPicPr>
          <p:cNvPr id="5" name="Picture 4" descr="A map of the united states with red and blue dots&#10;&#10;Description automatically generated with medium confidence">
            <a:extLst>
              <a:ext uri="{FF2B5EF4-FFF2-40B4-BE49-F238E27FC236}">
                <a16:creationId xmlns:a16="http://schemas.microsoft.com/office/drawing/2014/main" id="{675F6C96-D41A-BDEF-D220-476B8F0D9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7268" y="2102422"/>
            <a:ext cx="4609864" cy="3073243"/>
          </a:xfrm>
          <a:prstGeom prst="rect">
            <a:avLst/>
          </a:prstGeom>
        </p:spPr>
      </p:pic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E5F8B06C-897C-A6CF-3874-A3F26E4BA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9540" y="2265431"/>
            <a:ext cx="4609866" cy="3073244"/>
          </a:xfrm>
          <a:prstGeom prst="rect">
            <a:avLst/>
          </a:prstGeom>
        </p:spPr>
      </p:pic>
      <p:pic>
        <p:nvPicPr>
          <p:cNvPr id="9" name="Picture 8" descr="A map of the united states&#10;&#10;Description automatically generated">
            <a:extLst>
              <a:ext uri="{FF2B5EF4-FFF2-40B4-BE49-F238E27FC236}">
                <a16:creationId xmlns:a16="http://schemas.microsoft.com/office/drawing/2014/main" id="{812E0D65-0B46-CB7F-D12D-F044739021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2191" y="2265431"/>
            <a:ext cx="4820474" cy="3213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254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B2B98-F94D-24D0-A958-4F0AFE435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3</a:t>
            </a:r>
          </a:p>
        </p:txBody>
      </p:sp>
      <p:pic>
        <p:nvPicPr>
          <p:cNvPr id="5" name="Content Placeholder 4" descr="A screen shot of a graph&#10;&#10;Description automatically generated with medium confidence">
            <a:extLst>
              <a:ext uri="{FF2B5EF4-FFF2-40B4-BE49-F238E27FC236}">
                <a16:creationId xmlns:a16="http://schemas.microsoft.com/office/drawing/2014/main" id="{54C9520B-8978-ADDB-96BF-68C116783E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26741" y="2996119"/>
            <a:ext cx="1781083" cy="2968473"/>
          </a:xfrm>
        </p:spPr>
      </p:pic>
      <p:pic>
        <p:nvPicPr>
          <p:cNvPr id="13" name="Picture 12" descr="A map of the united states&#10;&#10;Description automatically generated">
            <a:extLst>
              <a:ext uri="{FF2B5EF4-FFF2-40B4-BE49-F238E27FC236}">
                <a16:creationId xmlns:a16="http://schemas.microsoft.com/office/drawing/2014/main" id="{8EBCC807-F9A4-F68E-B12D-75BC69AA69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711" y="1191665"/>
            <a:ext cx="4100210" cy="2733473"/>
          </a:xfrm>
          <a:prstGeom prst="rect">
            <a:avLst/>
          </a:prstGeom>
        </p:spPr>
      </p:pic>
      <p:pic>
        <p:nvPicPr>
          <p:cNvPr id="15" name="Picture 14" descr="A map of the united states&#10;&#10;Description automatically generated">
            <a:extLst>
              <a:ext uri="{FF2B5EF4-FFF2-40B4-BE49-F238E27FC236}">
                <a16:creationId xmlns:a16="http://schemas.microsoft.com/office/drawing/2014/main" id="{D0AB4124-ED69-985F-97FB-9F760C8F65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4021" y="1191665"/>
            <a:ext cx="4100210" cy="2733473"/>
          </a:xfrm>
          <a:prstGeom prst="rect">
            <a:avLst/>
          </a:prstGeom>
        </p:spPr>
      </p:pic>
      <p:pic>
        <p:nvPicPr>
          <p:cNvPr id="17" name="Picture 16" descr="A map of the united states&#10;&#10;Description automatically generated">
            <a:extLst>
              <a:ext uri="{FF2B5EF4-FFF2-40B4-BE49-F238E27FC236}">
                <a16:creationId xmlns:a16="http://schemas.microsoft.com/office/drawing/2014/main" id="{2FFADE65-2D11-E3DD-493C-3E30DFD996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4013" y="1354578"/>
            <a:ext cx="4100210" cy="2733473"/>
          </a:xfrm>
          <a:prstGeom prst="rect">
            <a:avLst/>
          </a:prstGeom>
        </p:spPr>
      </p:pic>
      <p:pic>
        <p:nvPicPr>
          <p:cNvPr id="19" name="Picture 18" descr="A map of the united states&#10;&#10;Description automatically generated">
            <a:extLst>
              <a:ext uri="{FF2B5EF4-FFF2-40B4-BE49-F238E27FC236}">
                <a16:creationId xmlns:a16="http://schemas.microsoft.com/office/drawing/2014/main" id="{08C00857-63D3-AFFA-E000-CC07CD5F446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47446" y="3759402"/>
            <a:ext cx="4100210" cy="2733473"/>
          </a:xfrm>
          <a:prstGeom prst="rect">
            <a:avLst/>
          </a:prstGeom>
        </p:spPr>
      </p:pic>
      <p:pic>
        <p:nvPicPr>
          <p:cNvPr id="21" name="Picture 20" descr="A map of the united states&#10;&#10;Description automatically generated">
            <a:extLst>
              <a:ext uri="{FF2B5EF4-FFF2-40B4-BE49-F238E27FC236}">
                <a16:creationId xmlns:a16="http://schemas.microsoft.com/office/drawing/2014/main" id="{8E72CF90-0029-D6E8-B359-9F342E02F9E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36658" y="3574914"/>
            <a:ext cx="4100210" cy="2733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146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6F83E-BCCE-4EDC-4B35-5147D1EFAB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4</a:t>
            </a:r>
          </a:p>
        </p:txBody>
      </p:sp>
      <p:pic>
        <p:nvPicPr>
          <p:cNvPr id="17" name="Picture 16" descr="A map of the united states&#10;&#10;Description automatically generated">
            <a:extLst>
              <a:ext uri="{FF2B5EF4-FFF2-40B4-BE49-F238E27FC236}">
                <a16:creationId xmlns:a16="http://schemas.microsoft.com/office/drawing/2014/main" id="{EB53C7CF-87CC-801F-9086-C3AF3EA0C7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00" y="1589029"/>
            <a:ext cx="6196519" cy="4131012"/>
          </a:xfrm>
          <a:prstGeom prst="rect">
            <a:avLst/>
          </a:prstGeom>
        </p:spPr>
      </p:pic>
      <p:pic>
        <p:nvPicPr>
          <p:cNvPr id="19" name="Picture 18" descr="A map of the united states&#10;&#10;Description automatically generated">
            <a:extLst>
              <a:ext uri="{FF2B5EF4-FFF2-40B4-BE49-F238E27FC236}">
                <a16:creationId xmlns:a16="http://schemas.microsoft.com/office/drawing/2014/main" id="{80CA6347-65CC-0BB2-C30A-365D19C72C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650" y="1363494"/>
            <a:ext cx="6196519" cy="413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21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D7EBF-AFFE-5CCD-4F74-DCA210445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Figure 5</a:t>
            </a:r>
          </a:p>
        </p:txBody>
      </p:sp>
      <p:pic>
        <p:nvPicPr>
          <p:cNvPr id="8" name="Picture 7" descr="A map of the united states&#10;&#10;Description automatically generated">
            <a:extLst>
              <a:ext uri="{FF2B5EF4-FFF2-40B4-BE49-F238E27FC236}">
                <a16:creationId xmlns:a16="http://schemas.microsoft.com/office/drawing/2014/main" id="{163D3135-49C9-D088-9265-04C0774A28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7281" y="1527091"/>
            <a:ext cx="6196519" cy="4131012"/>
          </a:xfrm>
          <a:prstGeom prst="rect">
            <a:avLst/>
          </a:prstGeom>
        </p:spPr>
      </p:pic>
      <p:pic>
        <p:nvPicPr>
          <p:cNvPr id="9" name="Picture 8" descr="A map of the united states&#10;&#10;Description automatically generated">
            <a:extLst>
              <a:ext uri="{FF2B5EF4-FFF2-40B4-BE49-F238E27FC236}">
                <a16:creationId xmlns:a16="http://schemas.microsoft.com/office/drawing/2014/main" id="{8E3CD008-F8D3-4AFB-08C1-7AC7A40B6F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0519" y="1363494"/>
            <a:ext cx="6196519" cy="4131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854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15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Figure 1</vt:lpstr>
      <vt:lpstr>Figure 2</vt:lpstr>
      <vt:lpstr>Figure 3</vt:lpstr>
      <vt:lpstr>Figure 4</vt:lpstr>
      <vt:lpstr>Figure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Wikoff, Hope</dc:creator>
  <cp:lastModifiedBy>Wikoff, Hope</cp:lastModifiedBy>
  <cp:revision>3</cp:revision>
  <dcterms:created xsi:type="dcterms:W3CDTF">2023-05-12T21:47:45Z</dcterms:created>
  <dcterms:modified xsi:type="dcterms:W3CDTF">2023-05-18T16:35:35Z</dcterms:modified>
</cp:coreProperties>
</file>

<file path=docProps/thumbnail.jpeg>
</file>